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9" r:id="rId3"/>
    <p:sldId id="262" r:id="rId4"/>
    <p:sldId id="260" r:id="rId5"/>
    <p:sldId id="263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6E8919-1A22-4EB3-A03A-2436771B3A56}" type="datetimeFigureOut">
              <a:rPr lang="nl-BE" smtClean="0"/>
              <a:pPr/>
              <a:t>25/12/2014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DBE093-DA8A-4F8F-BF7D-299422DC62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Onderlinge ligging van rechten en vlakken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75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Onderlinge ligging van rechten</a:t>
            </a:r>
            <a:endParaRPr lang="nl-BE" dirty="0"/>
          </a:p>
        </p:txBody>
      </p:sp>
      <p:pic>
        <p:nvPicPr>
          <p:cNvPr id="4" name="Tijdelijke aanduiding voor inhoud 3" descr="micro wisk_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98575" y="2493904"/>
            <a:ext cx="3200400" cy="2857617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nl-BE" u="sng" dirty="0" smtClean="0"/>
          </a:p>
          <a:p>
            <a:r>
              <a:rPr lang="nl-BE" sz="1800" dirty="0" smtClean="0"/>
              <a:t>De rechten a en </a:t>
            </a:r>
            <a:r>
              <a:rPr lang="nl-BE" sz="1800" dirty="0" smtClean="0">
                <a:solidFill>
                  <a:srgbClr val="FF0000"/>
                </a:solidFill>
              </a:rPr>
              <a:t>d (of </a:t>
            </a:r>
            <a:r>
              <a:rPr lang="nl-BE" sz="1800" dirty="0" err="1" smtClean="0">
                <a:solidFill>
                  <a:srgbClr val="FF0000"/>
                </a:solidFill>
              </a:rPr>
              <a:t>k,e,g</a:t>
            </a:r>
            <a:r>
              <a:rPr lang="nl-BE" sz="1800" dirty="0" smtClean="0">
                <a:solidFill>
                  <a:srgbClr val="FF0000"/>
                </a:solidFill>
              </a:rPr>
              <a:t>), </a:t>
            </a:r>
            <a:r>
              <a:rPr lang="nl-BE" sz="1800" dirty="0" smtClean="0"/>
              <a:t>f en </a:t>
            </a:r>
            <a:r>
              <a:rPr lang="nl-BE" sz="1800" dirty="0" smtClean="0">
                <a:solidFill>
                  <a:srgbClr val="FF0000"/>
                </a:solidFill>
              </a:rPr>
              <a:t>e (of </a:t>
            </a:r>
            <a:r>
              <a:rPr lang="nl-BE" sz="1800" dirty="0" err="1" smtClean="0">
                <a:solidFill>
                  <a:srgbClr val="FF0000"/>
                </a:solidFill>
              </a:rPr>
              <a:t>g,k,d</a:t>
            </a:r>
            <a:r>
              <a:rPr lang="nl-BE" sz="1800" dirty="0" smtClean="0">
                <a:solidFill>
                  <a:srgbClr val="FF0000"/>
                </a:solidFill>
              </a:rPr>
              <a:t>)</a:t>
            </a:r>
            <a:r>
              <a:rPr lang="nl-BE" sz="1800" dirty="0" smtClean="0"/>
              <a:t>, c en </a:t>
            </a:r>
            <a:r>
              <a:rPr lang="nl-BE" sz="1800" dirty="0" smtClean="0">
                <a:solidFill>
                  <a:srgbClr val="FF0000"/>
                </a:solidFill>
              </a:rPr>
              <a:t>g (of </a:t>
            </a:r>
            <a:r>
              <a:rPr lang="nl-BE" sz="1800" dirty="0" err="1" smtClean="0">
                <a:solidFill>
                  <a:srgbClr val="FF0000"/>
                </a:solidFill>
              </a:rPr>
              <a:t>d,k,e</a:t>
            </a:r>
            <a:r>
              <a:rPr lang="nl-BE" sz="1800" dirty="0" smtClean="0">
                <a:solidFill>
                  <a:srgbClr val="FF0000"/>
                </a:solidFill>
              </a:rPr>
              <a:t>)</a:t>
            </a:r>
            <a:r>
              <a:rPr lang="nl-BE" sz="1800" dirty="0" smtClean="0"/>
              <a:t> zijn snijdende rechten</a:t>
            </a:r>
          </a:p>
          <a:p>
            <a:r>
              <a:rPr lang="nl-BE" sz="1800" dirty="0" smtClean="0"/>
              <a:t>De rechten a en </a:t>
            </a:r>
            <a:r>
              <a:rPr lang="nl-BE" sz="1800" dirty="0">
                <a:solidFill>
                  <a:srgbClr val="FF0000"/>
                </a:solidFill>
              </a:rPr>
              <a:t>f</a:t>
            </a:r>
            <a:r>
              <a:rPr lang="nl-BE" sz="1800" dirty="0" smtClean="0">
                <a:solidFill>
                  <a:srgbClr val="FF0000"/>
                </a:solidFill>
              </a:rPr>
              <a:t> (of c)</a:t>
            </a:r>
            <a:r>
              <a:rPr lang="nl-BE" sz="1800" dirty="0" smtClean="0"/>
              <a:t>, k en </a:t>
            </a:r>
            <a:r>
              <a:rPr lang="nl-BE" sz="1800" dirty="0" smtClean="0">
                <a:solidFill>
                  <a:srgbClr val="FF0000"/>
                </a:solidFill>
              </a:rPr>
              <a:t>e</a:t>
            </a:r>
            <a:r>
              <a:rPr lang="nl-BE" sz="1800" dirty="0" smtClean="0"/>
              <a:t> zijn evenwijdige rechten</a:t>
            </a:r>
          </a:p>
          <a:p>
            <a:r>
              <a:rPr lang="nl-BE" sz="1800" dirty="0" smtClean="0"/>
              <a:t>De rechten c en k zijn </a:t>
            </a:r>
            <a:r>
              <a:rPr lang="nl-BE" sz="1800" dirty="0" smtClean="0">
                <a:solidFill>
                  <a:srgbClr val="FF0000"/>
                </a:solidFill>
              </a:rPr>
              <a:t>snijdende rechten</a:t>
            </a:r>
          </a:p>
          <a:p>
            <a:r>
              <a:rPr lang="nl-BE" sz="1800" dirty="0" smtClean="0"/>
              <a:t>De rechten g en d zijn </a:t>
            </a:r>
            <a:r>
              <a:rPr lang="nl-BE" sz="1800" dirty="0" smtClean="0">
                <a:solidFill>
                  <a:srgbClr val="FF0000"/>
                </a:solidFill>
              </a:rPr>
              <a:t>evenwijdige rechten</a:t>
            </a:r>
            <a:endParaRPr lang="nl-B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Onderlinge ligging van rechten</a:t>
            </a:r>
            <a:endParaRPr lang="nl-BE" dirty="0"/>
          </a:p>
        </p:txBody>
      </p:sp>
      <p:pic>
        <p:nvPicPr>
          <p:cNvPr id="4" name="Tijdelijke aanduiding voor inhoud 3" descr="micro wisk_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44047" y="2663334"/>
            <a:ext cx="2909455" cy="251875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nl-B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nl-BE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/>
                        <a:ea typeface="Cambria Math"/>
                      </a:rPr>
                      <m:t>∦</m:t>
                    </m:r>
                  </m:oMath>
                </a14:m>
                <a:r>
                  <a:rPr lang="nl-B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</a:p>
              <a:p>
                <a:r>
                  <a:rPr lang="nl-B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nl-BE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/>
                        <a:ea typeface="Cambria Math"/>
                      </a:rPr>
                      <m:t>∦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nl-B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𝑒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∦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nl-B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𝑏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∦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nl-B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𝑐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∦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endParaRPr lang="nl-B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𝑐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∦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nl-B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𝑑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∦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nl-B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𝑎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1905" t="-1354" b="-152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icro wisk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3171964" cy="29707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Onderlinge ligging van rechten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nl-BE" u="sng" dirty="0" smtClean="0"/>
          </a:p>
          <a:p>
            <a:r>
              <a:rPr lang="nl-BE" sz="1800" dirty="0" smtClean="0"/>
              <a:t>De rechten a en c zijn </a:t>
            </a:r>
            <a:r>
              <a:rPr lang="nl-BE" sz="1800" dirty="0" smtClean="0">
                <a:solidFill>
                  <a:srgbClr val="FF0000"/>
                </a:solidFill>
              </a:rPr>
              <a:t>evenwijdige </a:t>
            </a:r>
            <a:r>
              <a:rPr lang="nl-BE" sz="1800" dirty="0" smtClean="0"/>
              <a:t>rechten</a:t>
            </a:r>
          </a:p>
          <a:p>
            <a:r>
              <a:rPr lang="nl-BE" sz="1800" dirty="0" smtClean="0"/>
              <a:t>De rechten b en a zijn </a:t>
            </a:r>
            <a:r>
              <a:rPr lang="nl-BE" sz="1800" dirty="0" smtClean="0">
                <a:solidFill>
                  <a:srgbClr val="FF0000"/>
                </a:solidFill>
              </a:rPr>
              <a:t>kruisende</a:t>
            </a:r>
            <a:r>
              <a:rPr lang="nl-BE" sz="1800" dirty="0" smtClean="0"/>
              <a:t> rechten</a:t>
            </a:r>
          </a:p>
          <a:p>
            <a:r>
              <a:rPr lang="nl-BE" sz="1800" dirty="0" smtClean="0"/>
              <a:t>De rechten a en d zijn </a:t>
            </a:r>
            <a:r>
              <a:rPr lang="nl-BE" sz="1800" dirty="0" smtClean="0">
                <a:solidFill>
                  <a:srgbClr val="FF0000"/>
                </a:solidFill>
              </a:rPr>
              <a:t>kruisende </a:t>
            </a:r>
            <a:r>
              <a:rPr lang="nl-BE" sz="1800" dirty="0" smtClean="0"/>
              <a:t>rechten</a:t>
            </a:r>
          </a:p>
          <a:p>
            <a:r>
              <a:rPr lang="nl-BE" sz="1800" dirty="0" smtClean="0"/>
              <a:t>De rechten b en d zijn </a:t>
            </a:r>
            <a:r>
              <a:rPr lang="nl-BE" sz="1800" dirty="0" smtClean="0">
                <a:solidFill>
                  <a:srgbClr val="FF0000"/>
                </a:solidFill>
              </a:rPr>
              <a:t>snijdende</a:t>
            </a:r>
            <a:r>
              <a:rPr lang="nl-BE" sz="1800" dirty="0" smtClean="0"/>
              <a:t> rechten</a:t>
            </a:r>
          </a:p>
          <a:p>
            <a:r>
              <a:rPr lang="nl-BE" sz="1800" dirty="0" smtClean="0"/>
              <a:t>De rechten e en c zijn </a:t>
            </a:r>
            <a:r>
              <a:rPr lang="nl-BE" sz="1800" dirty="0" smtClean="0">
                <a:solidFill>
                  <a:srgbClr val="FF0000"/>
                </a:solidFill>
              </a:rPr>
              <a:t>kruisende </a:t>
            </a:r>
            <a:r>
              <a:rPr lang="nl-BE" sz="1800" dirty="0" smtClean="0"/>
              <a:t>rechten</a:t>
            </a:r>
            <a:endParaRPr lang="nl-B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Onderlinge ligging van vlakken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4283968" y="1988840"/>
            <a:ext cx="3579872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 smtClean="0"/>
          </a:p>
          <a:p>
            <a:r>
              <a:rPr lang="nl-BE" sz="1800" dirty="0" smtClean="0"/>
              <a:t>De vlakken ABCD en EFGH zijn </a:t>
            </a:r>
            <a:r>
              <a:rPr lang="nl-BE" sz="1800" dirty="0" smtClean="0">
                <a:solidFill>
                  <a:srgbClr val="FF0000"/>
                </a:solidFill>
              </a:rPr>
              <a:t>evenwijdig</a:t>
            </a:r>
          </a:p>
          <a:p>
            <a:r>
              <a:rPr lang="nl-BE" sz="1800" dirty="0" smtClean="0"/>
              <a:t>De vlakken ABCD en ABEF zijn </a:t>
            </a:r>
            <a:r>
              <a:rPr lang="nl-BE" sz="1800" dirty="0" smtClean="0">
                <a:solidFill>
                  <a:srgbClr val="FF0000"/>
                </a:solidFill>
              </a:rPr>
              <a:t>snijdend</a:t>
            </a:r>
          </a:p>
          <a:p>
            <a:r>
              <a:rPr lang="nl-BE" sz="1800" dirty="0" smtClean="0"/>
              <a:t>De vlakken ABCD en BCFG zijn </a:t>
            </a:r>
            <a:r>
              <a:rPr lang="nl-BE" sz="1800" dirty="0" smtClean="0">
                <a:solidFill>
                  <a:srgbClr val="FF0000"/>
                </a:solidFill>
              </a:rPr>
              <a:t>snijdend</a:t>
            </a:r>
          </a:p>
          <a:p>
            <a:r>
              <a:rPr lang="nl-BE" sz="1800" dirty="0" smtClean="0"/>
              <a:t>De vlakken CDEF en CDGH zijn </a:t>
            </a:r>
            <a:r>
              <a:rPr lang="nl-BE" sz="1800" dirty="0" smtClean="0">
                <a:solidFill>
                  <a:srgbClr val="FF0000"/>
                </a:solidFill>
              </a:rPr>
              <a:t>snijdend</a:t>
            </a:r>
          </a:p>
          <a:p>
            <a:r>
              <a:rPr lang="nl-BE" sz="1800" dirty="0" smtClean="0"/>
              <a:t>De vlakken ADEH en BCFG zijn </a:t>
            </a:r>
            <a:r>
              <a:rPr lang="nl-BE" sz="1800" dirty="0" smtClean="0">
                <a:solidFill>
                  <a:srgbClr val="FF0000"/>
                </a:solidFill>
              </a:rPr>
              <a:t>evenwijdig</a:t>
            </a:r>
          </a:p>
          <a:p>
            <a:r>
              <a:rPr lang="nl-BE" sz="1800" dirty="0" smtClean="0"/>
              <a:t>De vlakken CDEF en ABGH zijn </a:t>
            </a:r>
            <a:r>
              <a:rPr lang="nl-BE" sz="1800" dirty="0" smtClean="0">
                <a:solidFill>
                  <a:srgbClr val="FF0000"/>
                </a:solidFill>
              </a:rPr>
              <a:t>snijdend</a:t>
            </a:r>
            <a:endParaRPr lang="nl-BE" sz="1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7" y="3027362"/>
            <a:ext cx="20097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185</Words>
  <Application>Microsoft Office PowerPoint</Application>
  <PresentationFormat>Diavoorstelling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Punaise</vt:lpstr>
      <vt:lpstr>Onderlinge ligging van rechten en vlakken</vt:lpstr>
      <vt:lpstr>Onderlinge ligging van rechten</vt:lpstr>
      <vt:lpstr>Onderlinge ligging van rechten</vt:lpstr>
      <vt:lpstr>Onderlinge ligging van rechten</vt:lpstr>
      <vt:lpstr>Onderlinge ligging van vlakken</vt:lpstr>
    </vt:vector>
  </TitlesOfParts>
  <Company>KHLeuven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Onderlinge ligging van rechten en vlakken</dc:title>
  <dc:creator>%FullName%</dc:creator>
  <cp:lastModifiedBy>isabelle verhaegen</cp:lastModifiedBy>
  <cp:revision>15</cp:revision>
  <dcterms:created xsi:type="dcterms:W3CDTF">2013-11-19T11:38:58Z</dcterms:created>
  <dcterms:modified xsi:type="dcterms:W3CDTF">2014-12-25T21:00:38Z</dcterms:modified>
</cp:coreProperties>
</file>